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be seen in all Asian countries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send good wishes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many real Chinese characters on it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acts as a gift at all Chinese festivals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41692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364294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Hongbao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gift of lucky money in a small red packet. As a way to send good wishes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可知，红包是用来传递美好祝愿的。故选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258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material above, we can learn that all the three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the symbols of good luck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only popular during the Spring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 people how to live a better life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all kids’ favourites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2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推理判断题。根据文章内容，年画、舞狮和红包都与好运和幸福相关。因此，它们都是好运的象征。故选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878" y="764704"/>
            <a:ext cx="11466823" cy="154894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22922"/>
            <a:ext cx="3024336" cy="79037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50567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文主要介绍了三种中国传统文化元素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年画、舞狮和红包。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5735166" y="4089846"/>
            <a:ext cx="61115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广东茂名高州一中调研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92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424731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Nianhua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Nianhua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paintings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earliest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nianhua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picture of a door god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86015" y="2420888"/>
            <a:ext cx="2453807" cy="25940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334186" y="1340768"/>
            <a:ext cx="11584143" cy="396044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7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Later, more subjects like the Kitchen God, women and babies show up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Usually, colourful Chinese New Year paintings are about people’s everyday life and show wishes for happiness and good luck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908720"/>
            <a:ext cx="11485848" cy="31485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9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6883"/>
            <a:ext cx="11485848" cy="5776453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Dance is a traditional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dance  in 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 two dancers in special clothes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lion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moves the lion’s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head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moves the lion’s body and tail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dance to the sounds of gongs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drums and also play Chinese kung 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important festivals, people think the Lion Dance can bring good luck and joy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x47.jpg" descr="id:21475028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07574" y="1359352"/>
            <a:ext cx="1716573" cy="23576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865287"/>
            <a:ext cx="11485848" cy="551604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861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8020"/>
            <a:ext cx="11485848" cy="590931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Hongbao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Hongbao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gift of lucky money in a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 packet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 good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wishes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it is given to children on some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special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 or the Spring Festival in China and even some other Asian countries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Traditional red packets often have gold Chinese characters or symbols on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x48.jpg" descr="id:21475028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759502" y="1446684"/>
            <a:ext cx="2489759" cy="190682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942628"/>
            <a:ext cx="11567000" cy="54726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06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section of the newspaper can we read the news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Tradition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6.eps" descr="id:21475028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57872" y="927770"/>
            <a:ext cx="5961865" cy="6480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55229" y="90980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推理判断题。根据文章内容，年画、舞狮和红包都是与中国传统文化相关的内容，因此最合适的报纸栏目是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Tradition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82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Nianhua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 showed up as a painting of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beautiful woman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fat baby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Kitchen God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door god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earliest form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形式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nianhua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picture of a door god.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可知，年画最早的形式是门神的画像。故选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0929" y="90980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55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 heading for the second piece of news would be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Dress us as a Lion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Kung Fu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Lion Dance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Sounds of Gongs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标题归纳题。第二段主要介绍了中国的传统舞蹈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舞狮，因此最适合第二段的标题是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Lion Dance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5" name="中考新考法-4.eps" descr="id:21475028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29297" y="961678"/>
            <a:ext cx="4536504" cy="57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14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370</Words>
  <Application>Microsoft Office PowerPoint</Application>
  <PresentationFormat>自定义</PresentationFormat>
  <Paragraphs>48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